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528F3D-32B3-4D76-8B1B-9B0B8433101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51" y="2067514"/>
            <a:ext cx="1848788" cy="3296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02444" y="2726724"/>
            <a:ext cx="6441988" cy="13572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Deep Reinforcement Learning for Flappy Bird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57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要解决的问题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像人类那样玩游戏</a:t>
            </a:r>
            <a:r>
              <a:rPr lang="en-US" altLang="zh-CN" dirty="0"/>
              <a:t>,</a:t>
            </a:r>
            <a:r>
              <a:rPr lang="zh-CN" altLang="en-US" dirty="0" smtClean="0"/>
              <a:t>使用的是原始的像素而不需要将游戏中玩家的信息提取出来</a:t>
            </a:r>
            <a:endParaRPr lang="en-US" altLang="zh-CN" dirty="0" smtClean="0"/>
          </a:p>
          <a:p>
            <a:r>
              <a:rPr lang="zh-CN" altLang="en-US" dirty="0" smtClean="0"/>
              <a:t>自我学习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人类不需要参与指导</a:t>
            </a:r>
            <a:r>
              <a:rPr lang="en-US" altLang="zh-CN" dirty="0" smtClean="0"/>
              <a:t>,</a:t>
            </a:r>
            <a:r>
              <a:rPr lang="zh-CN" altLang="en-US" dirty="0" smtClean="0"/>
              <a:t>根据游戏的奖励信号来学习行为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9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如何将</a:t>
            </a:r>
            <a:r>
              <a:rPr lang="en-US" altLang="zh-CN" dirty="0"/>
              <a:t>512 × </a:t>
            </a:r>
            <a:r>
              <a:rPr lang="en-US" altLang="zh-CN" dirty="0" smtClean="0"/>
              <a:t>288</a:t>
            </a:r>
            <a:r>
              <a:rPr lang="en-US" altLang="zh-CN" dirty="0"/>
              <a:t> </a:t>
            </a:r>
            <a:r>
              <a:rPr lang="en-US" altLang="zh-CN" dirty="0" smtClean="0"/>
              <a:t>×3 </a:t>
            </a:r>
            <a:r>
              <a:rPr lang="zh-CN" altLang="en-US" dirty="0" smtClean="0"/>
              <a:t>的像素点转换成点击或不点击的行为</a:t>
            </a:r>
            <a:endParaRPr lang="en-US" altLang="zh-CN" dirty="0" smtClean="0"/>
          </a:p>
          <a:p>
            <a:r>
              <a:rPr lang="zh-CN" altLang="en-US" dirty="0" smtClean="0"/>
              <a:t>如何让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感知游戏中的加速度</a:t>
            </a:r>
            <a:endParaRPr lang="en-US" altLang="zh-CN" dirty="0" smtClean="0"/>
          </a:p>
          <a:p>
            <a:r>
              <a:rPr lang="zh-CN" altLang="en-US" dirty="0" smtClean="0"/>
              <a:t>如何设计奖励信号</a:t>
            </a:r>
            <a:r>
              <a:rPr lang="en-US" altLang="zh-CN" dirty="0" smtClean="0"/>
              <a:t>,</a:t>
            </a:r>
            <a:r>
              <a:rPr lang="zh-CN" altLang="en-US" dirty="0" smtClean="0"/>
              <a:t>让训练更快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4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</a:t>
            </a:r>
            <a:r>
              <a:rPr lang="zh-CN" altLang="en-US" dirty="0" smtClean="0"/>
              <a:t>将像素矩阵转换为行为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Bellman Equation, Q Learning</a:t>
            </a:r>
          </a:p>
          <a:p>
            <a:r>
              <a:rPr lang="zh-CN" altLang="en-US" dirty="0" smtClean="0"/>
              <a:t>损失函数的梯度</a:t>
            </a:r>
            <a:endParaRPr lang="en-US" altLang="zh-CN" dirty="0" smtClean="0"/>
          </a:p>
          <a:p>
            <a:r>
              <a:rPr lang="en-US" altLang="zh-CN" dirty="0" smtClean="0"/>
              <a:t>Q function</a:t>
            </a:r>
            <a:r>
              <a:rPr lang="zh-CN" altLang="en-US" dirty="0" smtClean="0"/>
              <a:t>的输入为</a:t>
            </a:r>
            <a:r>
              <a:rPr lang="en-US" altLang="zh-CN" dirty="0" smtClean="0"/>
              <a:t>s, a</a:t>
            </a:r>
            <a:r>
              <a:rPr lang="zh-CN" altLang="en-US" dirty="0" smtClean="0"/>
              <a:t>输出为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</a:t>
            </a:r>
            <a:endParaRPr lang="en-US" altLang="zh-CN" dirty="0"/>
          </a:p>
          <a:p>
            <a:r>
              <a:rPr lang="zh-CN" altLang="en-US" dirty="0" smtClean="0"/>
              <a:t>多层神经网络</a:t>
            </a:r>
            <a:r>
              <a:rPr lang="en-US" altLang="zh-CN" dirty="0" smtClean="0"/>
              <a:t>(Deep</a:t>
            </a:r>
            <a:r>
              <a:rPr lang="zh-CN" altLang="en-US" dirty="0" smtClean="0"/>
              <a:t>的由来</a:t>
            </a:r>
            <a:r>
              <a:rPr lang="en-US" altLang="zh-CN" dirty="0" smtClean="0"/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65" y="2356664"/>
            <a:ext cx="3648075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139" y="2911516"/>
            <a:ext cx="67151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如何将像素矩阵转换为行为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249487"/>
            <a:ext cx="4855734" cy="3541714"/>
          </a:xfrm>
        </p:spPr>
        <p:txBody>
          <a:bodyPr/>
          <a:lstStyle/>
          <a:p>
            <a:r>
              <a:rPr lang="en-US" altLang="zh-CN" dirty="0"/>
              <a:t>Convert image to grayscale</a:t>
            </a:r>
          </a:p>
          <a:p>
            <a:r>
              <a:rPr lang="en-US" altLang="zh-CN" dirty="0"/>
              <a:t>Resize image to 80x80</a:t>
            </a:r>
          </a:p>
          <a:p>
            <a:r>
              <a:rPr lang="en-US" altLang="zh-CN" dirty="0" smtClean="0"/>
              <a:t>Stack </a:t>
            </a:r>
            <a:r>
              <a:rPr lang="en-US" altLang="zh-CN" dirty="0"/>
              <a:t>last 4 frames to produce an 80x80x4 input array for </a:t>
            </a:r>
            <a:r>
              <a:rPr lang="en-US" altLang="zh-CN" dirty="0" smtClean="0"/>
              <a:t>network</a:t>
            </a:r>
          </a:p>
          <a:p>
            <a:r>
              <a:rPr lang="zh-CN" altLang="en-US" dirty="0" smtClean="0"/>
              <a:t>为什么要使用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张图片</a:t>
            </a:r>
            <a:r>
              <a:rPr lang="en-US" altLang="zh-CN" dirty="0"/>
              <a:t>(</a:t>
            </a:r>
            <a:r>
              <a:rPr lang="zh-CN" altLang="en-US" dirty="0"/>
              <a:t>论文中写的是</a:t>
            </a:r>
            <a:r>
              <a:rPr lang="en-US" altLang="zh-CN" dirty="0"/>
              <a:t>5</a:t>
            </a:r>
            <a:r>
              <a:rPr lang="zh-CN" altLang="en-US" dirty="0"/>
              <a:t>张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28" name="Picture 4" descr="https://github.com/yenchenlin/DeepLearningFlappyBird/raw/master/images/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85" y="2097088"/>
            <a:ext cx="5224204" cy="39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2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如何将像素矩阵转换为行为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249487"/>
            <a:ext cx="4855734" cy="3541714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8x8x4x32</a:t>
            </a:r>
          </a:p>
          <a:p>
            <a:r>
              <a:rPr lang="zh-CN" altLang="en-US" dirty="0"/>
              <a:t>对于每一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a x b</a:t>
            </a:r>
            <a:r>
              <a:rPr lang="zh-CN" altLang="en-US" dirty="0" smtClean="0"/>
              <a:t>大小</a:t>
            </a:r>
            <a:r>
              <a:rPr lang="zh-CN" altLang="en-US" dirty="0"/>
              <a:t>的小图像 </a:t>
            </a:r>
            <a:r>
              <a:rPr lang="zh-CN" altLang="zh-CN" i="1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zh-CN" altLang="zh-CN" i="1" dirty="0">
                <a:ea typeface="Times New Roman" panose="02020603050405020304" pitchFamily="18" charset="0"/>
              </a:rPr>
              <a:t>x</a:t>
            </a:r>
            <a:r>
              <a:rPr lang="zh-CN" altLang="zh-CN" i="1" baseline="-30000" dirty="0">
                <a:latin typeface="Arial" panose="020B0604020202020204" pitchFamily="34" charset="0"/>
                <a:ea typeface="Times New Roman" panose="02020603050405020304" pitchFamily="18" charset="0"/>
              </a:rPr>
              <a:t>s</a:t>
            </a:r>
            <a:r>
              <a:rPr lang="zh-CN" altLang="zh-CN" i="1" baseline="-30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zh-CN" altLang="en-US" dirty="0" smtClean="0"/>
              <a:t>，</a:t>
            </a:r>
            <a:r>
              <a:rPr lang="zh-CN" altLang="en-US" dirty="0"/>
              <a:t>计算出对应的值 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zh-CN" altLang="zh-CN" i="1" dirty="0">
                <a:ea typeface="Times New Roman" panose="02020603050405020304" pitchFamily="18" charset="0"/>
              </a:rPr>
              <a:t>f</a:t>
            </a:r>
            <a:r>
              <a:rPr lang="zh-CN" altLang="zh-CN" i="1" baseline="-30000" dirty="0">
                <a:latin typeface="Arial" panose="020B0604020202020204" pitchFamily="34" charset="0"/>
                <a:ea typeface="Times New Roman" panose="02020603050405020304" pitchFamily="18" charset="0"/>
              </a:rPr>
              <a:t>s</a:t>
            </a:r>
            <a:r>
              <a:rPr lang="zh-CN" altLang="zh-CN" dirty="0">
                <a:latin typeface="Arial" panose="020B0604020202020204" pitchFamily="34" charset="0"/>
                <a:ea typeface="Times New Roman" panose="02020603050405020304" pitchFamily="18" charset="0"/>
              </a:rPr>
              <a:t> = σ(</a:t>
            </a:r>
            <a:r>
              <a:rPr lang="zh-CN" altLang="zh-CN" i="1" dirty="0">
                <a:latin typeface="Arial" panose="020B0604020202020204" pitchFamily="34" charset="0"/>
                <a:ea typeface="Times New Roman" panose="02020603050405020304" pitchFamily="18" charset="0"/>
              </a:rPr>
              <a:t>W</a:t>
            </a:r>
            <a:r>
              <a:rPr lang="zh-CN" altLang="zh-CN" baseline="30000" dirty="0">
                <a:latin typeface="Arial" panose="020B0604020202020204" pitchFamily="34" charset="0"/>
                <a:ea typeface="Times New Roman" panose="02020603050405020304" pitchFamily="18" charset="0"/>
              </a:rPr>
              <a:t>(1)</a:t>
            </a:r>
            <a:r>
              <a:rPr lang="zh-CN" altLang="zh-CN" i="1" dirty="0">
                <a:latin typeface="Arial" panose="020B0604020202020204" pitchFamily="34" charset="0"/>
                <a:ea typeface="Times New Roman" panose="02020603050405020304" pitchFamily="18" charset="0"/>
              </a:rPr>
              <a:t>x</a:t>
            </a:r>
            <a:r>
              <a:rPr lang="zh-CN" altLang="zh-CN" i="1" baseline="-30000" dirty="0">
                <a:latin typeface="Arial" panose="020B0604020202020204" pitchFamily="34" charset="0"/>
                <a:ea typeface="Times New Roman" panose="02020603050405020304" pitchFamily="18" charset="0"/>
              </a:rPr>
              <a:t>s</a:t>
            </a:r>
            <a:r>
              <a:rPr lang="zh-CN" altLang="zh-CN" dirty="0">
                <a:latin typeface="Arial" panose="020B0604020202020204" pitchFamily="34" charset="0"/>
                <a:ea typeface="Times New Roman" panose="02020603050405020304" pitchFamily="18" charset="0"/>
              </a:rPr>
              <a:t> + </a:t>
            </a:r>
            <a:r>
              <a:rPr lang="zh-CN" altLang="zh-CN" i="1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zh-CN" altLang="zh-CN" baseline="30000" dirty="0">
                <a:latin typeface="Arial" panose="020B0604020202020204" pitchFamily="34" charset="0"/>
                <a:ea typeface="Times New Roman" panose="02020603050405020304" pitchFamily="18" charset="0"/>
              </a:rPr>
              <a:t>(1)</a:t>
            </a:r>
            <a:r>
              <a:rPr lang="zh-CN" altLang="zh-CN" dirty="0"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r>
              <a:rPr lang="zh-CN" altLang="en-US" dirty="0" smtClean="0"/>
              <a:t>，</a:t>
            </a:r>
            <a:r>
              <a:rPr lang="zh-CN" altLang="en-US" dirty="0"/>
              <a:t>对这些 </a:t>
            </a:r>
            <a:r>
              <a:rPr lang="zh-CN" altLang="zh-CN" i="1" dirty="0">
                <a:ea typeface="Times New Roman" panose="02020603050405020304" pitchFamily="18" charset="0"/>
              </a:rPr>
              <a:t>f</a:t>
            </a:r>
            <a:r>
              <a:rPr lang="zh-CN" altLang="zh-CN" i="1" baseline="-30000" dirty="0">
                <a:latin typeface="Arial" panose="020B0604020202020204" pitchFamily="34" charset="0"/>
                <a:ea typeface="Times New Roman" panose="02020603050405020304" pitchFamily="18" charset="0"/>
              </a:rPr>
              <a:t>convolved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zh-CN" altLang="en-US" dirty="0" smtClean="0"/>
              <a:t>值</a:t>
            </a:r>
            <a:r>
              <a:rPr lang="zh-CN" altLang="en-US" dirty="0"/>
              <a:t>做卷积，就可以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k x (r-a+1) x (c-b+1)</a:t>
            </a:r>
            <a:r>
              <a:rPr lang="zh-CN" altLang="en-US" dirty="0" smtClean="0"/>
              <a:t>个</a:t>
            </a:r>
            <a:r>
              <a:rPr lang="zh-CN" altLang="en-US" dirty="0"/>
              <a:t>卷积后的特征的矩阵。 </a:t>
            </a:r>
            <a:endParaRPr lang="en-US" altLang="zh-CN" dirty="0" smtClean="0"/>
          </a:p>
          <a:p>
            <a:r>
              <a:rPr lang="zh-CN" altLang="en-US" dirty="0" smtClean="0"/>
              <a:t>为什么是</a:t>
            </a:r>
            <a:r>
              <a:rPr lang="en-US" altLang="zh-CN" dirty="0" smtClean="0"/>
              <a:t>20x20x32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46" y="1685196"/>
            <a:ext cx="3411260" cy="2104209"/>
          </a:xfrm>
          <a:prstGeom prst="rect">
            <a:avLst/>
          </a:prstGeom>
        </p:spPr>
      </p:pic>
      <p:pic>
        <p:nvPicPr>
          <p:cNvPr id="2050" name="Picture 2" descr="Convolution schemati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55" y="4082880"/>
            <a:ext cx="2626378" cy="19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97" y="479369"/>
            <a:ext cx="2943225" cy="88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97" y="1487381"/>
            <a:ext cx="5324475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097" y="2148802"/>
            <a:ext cx="5932122" cy="45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如何设计奖励信号</a:t>
            </a:r>
            <a:r>
              <a:rPr lang="en-US" altLang="zh-CN" dirty="0"/>
              <a:t>,</a:t>
            </a:r>
            <a:r>
              <a:rPr lang="zh-CN" altLang="en-US" dirty="0"/>
              <a:t>让训练更</a:t>
            </a:r>
            <a:r>
              <a:rPr lang="zh-CN" altLang="en-US" dirty="0" smtClean="0"/>
              <a:t>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err="1"/>
              <a:t>rewardAlive</a:t>
            </a:r>
            <a:r>
              <a:rPr lang="en-US" altLang="zh-CN" i="1" dirty="0"/>
              <a:t> </a:t>
            </a:r>
            <a:r>
              <a:rPr lang="en-US" altLang="zh-CN" dirty="0"/>
              <a:t>= +</a:t>
            </a:r>
            <a:r>
              <a:rPr lang="en-US" altLang="zh-CN" dirty="0" smtClean="0"/>
              <a:t>0</a:t>
            </a:r>
            <a:r>
              <a:rPr lang="en-US" altLang="zh-CN" i="1" dirty="0"/>
              <a:t>.</a:t>
            </a:r>
            <a:r>
              <a:rPr lang="en-US" altLang="zh-CN" dirty="0" smtClean="0"/>
              <a:t>1</a:t>
            </a:r>
            <a:r>
              <a:rPr lang="en-US" altLang="zh-CN" dirty="0"/>
              <a:t>, </a:t>
            </a:r>
            <a:r>
              <a:rPr lang="en-US" altLang="zh-CN" i="1" dirty="0" err="1"/>
              <a:t>rewardPipe</a:t>
            </a:r>
            <a:r>
              <a:rPr lang="en-US" altLang="zh-CN" i="1" dirty="0"/>
              <a:t> </a:t>
            </a:r>
            <a:r>
              <a:rPr lang="en-US" altLang="zh-CN" dirty="0"/>
              <a:t>= +</a:t>
            </a:r>
            <a:r>
              <a:rPr lang="en-US" altLang="zh-CN" dirty="0" smtClean="0"/>
              <a:t>1</a:t>
            </a:r>
            <a:r>
              <a:rPr lang="en-US" altLang="zh-CN" i="1" dirty="0"/>
              <a:t>.</a:t>
            </a:r>
            <a:r>
              <a:rPr lang="en-US" altLang="zh-CN" dirty="0" smtClean="0"/>
              <a:t>0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rewardDead</a:t>
            </a:r>
            <a:r>
              <a:rPr lang="en-US" altLang="zh-CN" i="1" dirty="0" smtClean="0"/>
              <a:t> </a:t>
            </a:r>
            <a:r>
              <a:rPr lang="en-US" altLang="zh-CN" dirty="0"/>
              <a:t>= </a:t>
            </a:r>
            <a:r>
              <a:rPr lang="en-US" altLang="zh-CN" i="1" dirty="0"/>
              <a:t>-</a:t>
            </a:r>
            <a:r>
              <a:rPr lang="en-US" altLang="zh-CN" dirty="0" smtClean="0"/>
              <a:t>1</a:t>
            </a:r>
            <a:r>
              <a:rPr lang="en-US" altLang="zh-CN" i="1" dirty="0"/>
              <a:t>.</a:t>
            </a:r>
            <a:r>
              <a:rPr lang="en-US" altLang="zh-CN" dirty="0" smtClean="0"/>
              <a:t>0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zh-CN" altLang="en-US" dirty="0" smtClean="0"/>
              <a:t>为什么需要</a:t>
            </a:r>
            <a:r>
              <a:rPr lang="en-US" altLang="zh-CN" i="1" dirty="0" err="1" smtClean="0"/>
              <a:t>rewardAlive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49" y="2822103"/>
            <a:ext cx="4552950" cy="75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21" y="3726977"/>
            <a:ext cx="50673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中还不清楚的问题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2249487"/>
            <a:ext cx="7335323" cy="354171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updating the target network once in every C </a:t>
            </a:r>
            <a:r>
              <a:rPr lang="en-US" altLang="zh-CN" dirty="0" smtClean="0"/>
              <a:t>updates</a:t>
            </a:r>
          </a:p>
          <a:p>
            <a:r>
              <a:rPr lang="en-US" altLang="zh-CN" dirty="0"/>
              <a:t>used a binary search algorithm to figure out the best learning </a:t>
            </a:r>
            <a:r>
              <a:rPr lang="en-US" altLang="zh-CN" dirty="0" smtClean="0"/>
              <a:t>rate</a:t>
            </a:r>
          </a:p>
          <a:p>
            <a:r>
              <a:rPr lang="zh-CN" altLang="en-US" dirty="0"/>
              <a:t>表格</a:t>
            </a:r>
            <a:r>
              <a:rPr lang="en-US" altLang="zh-CN" dirty="0"/>
              <a:t>6</a:t>
            </a:r>
            <a:r>
              <a:rPr lang="zh-CN" altLang="en-US" dirty="0"/>
              <a:t>当中一个很奇怪的现象</a:t>
            </a:r>
            <a:r>
              <a:rPr lang="en-US" altLang="zh-CN" dirty="0"/>
              <a:t>.</a:t>
            </a:r>
            <a:r>
              <a:rPr lang="zh-CN" altLang="en-US" dirty="0"/>
              <a:t>在</a:t>
            </a:r>
            <a:r>
              <a:rPr lang="en-US" altLang="zh-CN" dirty="0"/>
              <a:t>easy</a:t>
            </a:r>
            <a:r>
              <a:rPr lang="zh-CN" altLang="en-US" dirty="0"/>
              <a:t>难度</a:t>
            </a:r>
            <a:r>
              <a:rPr lang="en-US" altLang="zh-CN" dirty="0"/>
              <a:t>,</a:t>
            </a:r>
            <a:r>
              <a:rPr lang="zh-CN" altLang="en-US" dirty="0"/>
              <a:t>平均分数从</a:t>
            </a:r>
            <a:r>
              <a:rPr lang="en-US" altLang="zh-CN" dirty="0"/>
              <a:t>28</a:t>
            </a:r>
            <a:r>
              <a:rPr lang="zh-CN" altLang="en-US" dirty="0"/>
              <a:t>到</a:t>
            </a:r>
            <a:r>
              <a:rPr lang="en-US" altLang="zh-CN" dirty="0"/>
              <a:t>617,</a:t>
            </a:r>
            <a:r>
              <a:rPr lang="zh-CN" altLang="en-US" dirty="0"/>
              <a:t>然后又下降到</a:t>
            </a:r>
            <a:r>
              <a:rPr lang="en-US" altLang="zh-CN" dirty="0"/>
              <a:t>282.</a:t>
            </a:r>
            <a:r>
              <a:rPr lang="zh-CN" altLang="en-US" dirty="0"/>
              <a:t>第二列从</a:t>
            </a:r>
            <a:r>
              <a:rPr lang="en-US" altLang="zh-CN" dirty="0"/>
              <a:t>1680</a:t>
            </a:r>
            <a:r>
              <a:rPr lang="zh-CN" altLang="en-US" dirty="0"/>
              <a:t>下降到</a:t>
            </a:r>
            <a:r>
              <a:rPr lang="en-US" altLang="zh-CN" dirty="0"/>
              <a:t>351,</a:t>
            </a:r>
            <a:r>
              <a:rPr lang="zh-CN" altLang="en-US" dirty="0"/>
              <a:t>然后又上升到</a:t>
            </a:r>
            <a:r>
              <a:rPr lang="en-US" altLang="zh-CN" dirty="0"/>
              <a:t>1006.</a:t>
            </a:r>
            <a:r>
              <a:rPr lang="zh-CN" altLang="en-US" dirty="0"/>
              <a:t>第三列从</a:t>
            </a:r>
            <a:r>
              <a:rPr lang="en-US" altLang="zh-CN" dirty="0"/>
              <a:t>2</a:t>
            </a:r>
            <a:r>
              <a:rPr lang="zh-CN" altLang="en-US" dirty="0"/>
              <a:t>上升到</a:t>
            </a:r>
            <a:r>
              <a:rPr lang="en-US" altLang="zh-CN" dirty="0"/>
              <a:t>128,</a:t>
            </a:r>
            <a:r>
              <a:rPr lang="zh-CN" altLang="en-US" dirty="0"/>
              <a:t>又下降到</a:t>
            </a:r>
            <a:r>
              <a:rPr lang="en-US" altLang="zh-CN" dirty="0"/>
              <a:t>58,</a:t>
            </a:r>
            <a:r>
              <a:rPr lang="zh-CN" altLang="en-US" dirty="0"/>
              <a:t>然后上升到</a:t>
            </a:r>
            <a:r>
              <a:rPr lang="en-US" altLang="zh-CN" dirty="0"/>
              <a:t>299.</a:t>
            </a:r>
            <a:r>
              <a:rPr lang="zh-CN" altLang="en-US" dirty="0"/>
              <a:t>第四列与第三列的变化趋势相同</a:t>
            </a:r>
            <a:r>
              <a:rPr lang="en-US" altLang="zh-CN" dirty="0"/>
              <a:t>.</a:t>
            </a:r>
            <a:r>
              <a:rPr lang="zh-CN" altLang="en-US" dirty="0"/>
              <a:t>为什么会发生这样的一种变化</a:t>
            </a:r>
            <a:r>
              <a:rPr lang="en-US" altLang="zh-CN" dirty="0"/>
              <a:t>,</a:t>
            </a:r>
            <a:r>
              <a:rPr lang="zh-CN" altLang="en-US" dirty="0"/>
              <a:t>不是应该训练次数越长越趋于稳定吗</a:t>
            </a:r>
            <a:r>
              <a:rPr lang="en-US" altLang="zh-CN" dirty="0"/>
              <a:t>?</a:t>
            </a:r>
            <a:r>
              <a:rPr lang="zh-CN" altLang="en-US" dirty="0"/>
              <a:t>而且每一种难度</a:t>
            </a:r>
            <a:r>
              <a:rPr lang="en-US" altLang="zh-CN" dirty="0"/>
              <a:t>,</a:t>
            </a:r>
            <a:r>
              <a:rPr lang="zh-CN" altLang="en-US" dirty="0"/>
              <a:t>其变化的趋势还是不一样的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zh-CN" altLang="en-US" dirty="0" smtClean="0"/>
              <a:t>为什么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854" y="240870"/>
            <a:ext cx="3324869" cy="57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184</TotalTime>
  <Words>342</Words>
  <Application>Microsoft Office PowerPoint</Application>
  <PresentationFormat>宽屏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Arial</vt:lpstr>
      <vt:lpstr>Times New Roman</vt:lpstr>
      <vt:lpstr>Trebuchet MS</vt:lpstr>
      <vt:lpstr>Tw Cen MT</vt:lpstr>
      <vt:lpstr>电路</vt:lpstr>
      <vt:lpstr>Deep Reinforcement Learning for Flappy Bird</vt:lpstr>
      <vt:lpstr>要解决的问题</vt:lpstr>
      <vt:lpstr>难点</vt:lpstr>
      <vt:lpstr>如何将像素矩阵转换为行为</vt:lpstr>
      <vt:lpstr>如何将像素矩阵转换为行为</vt:lpstr>
      <vt:lpstr>如何将像素矩阵转换为行为</vt:lpstr>
      <vt:lpstr>PowerPoint 演示文稿</vt:lpstr>
      <vt:lpstr>如何设计奖励信号,让训练更快</vt:lpstr>
      <vt:lpstr>文中还不清楚的问题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for Flappy Bird</dc:title>
  <dc:creator>Seraphli</dc:creator>
  <cp:lastModifiedBy>Seraphli</cp:lastModifiedBy>
  <cp:revision>17</cp:revision>
  <dcterms:created xsi:type="dcterms:W3CDTF">2017-02-22T08:42:01Z</dcterms:created>
  <dcterms:modified xsi:type="dcterms:W3CDTF">2017-02-23T08:59:14Z</dcterms:modified>
</cp:coreProperties>
</file>